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9" r:id="rId5"/>
    <p:sldId id="256" r:id="rId6"/>
    <p:sldId id="257" r:id="rId7"/>
    <p:sldId id="260" r:id="rId8"/>
    <p:sldId id="261" r:id="rId9"/>
    <p:sldId id="258" r:id="rId10"/>
    <p:sldId id="264" r:id="rId11"/>
    <p:sldId id="263" r:id="rId12"/>
    <p:sldId id="265" r:id="rId13"/>
    <p:sldId id="266" r:id="rId14"/>
    <p:sldId id="267" r:id="rId15"/>
    <p:sldId id="268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150307-B196-460F-A1BE-121881B11E46}" v="3" dt="2023-04-19T02:16:49.489"/>
    <p1510:client id="{E911B747-5699-400F-9A4F-AC9867AAF780}" v="194" dt="2023-04-18T03:40:50.5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i Le Diem Nhung" userId="a2726e56-bc77-40cc-8fb1-3163c61d171a" providerId="ADAL" clId="{E911B747-5699-400F-9A4F-AC9867AAF780}"/>
    <pc:docChg chg="modSld">
      <pc:chgData name="Bui Le Diem Nhung" userId="a2726e56-bc77-40cc-8fb1-3163c61d171a" providerId="ADAL" clId="{E911B747-5699-400F-9A4F-AC9867AAF780}" dt="2023-04-18T03:40:50.525" v="189" actId="20577"/>
      <pc:docMkLst>
        <pc:docMk/>
      </pc:docMkLst>
      <pc:sldChg chg="modSp mod">
        <pc:chgData name="Bui Le Diem Nhung" userId="a2726e56-bc77-40cc-8fb1-3163c61d171a" providerId="ADAL" clId="{E911B747-5699-400F-9A4F-AC9867AAF780}" dt="2023-04-18T03:40:50.525" v="189" actId="20577"/>
        <pc:sldMkLst>
          <pc:docMk/>
          <pc:sldMk cId="743172911" sldId="257"/>
        </pc:sldMkLst>
        <pc:spChg chg="mod">
          <ac:chgData name="Bui Le Diem Nhung" userId="a2726e56-bc77-40cc-8fb1-3163c61d171a" providerId="ADAL" clId="{E911B747-5699-400F-9A4F-AC9867AAF780}" dt="2023-04-18T03:36:59.815" v="29"/>
          <ac:spMkLst>
            <pc:docMk/>
            <pc:sldMk cId="743172911" sldId="257"/>
            <ac:spMk id="3" creationId="{5702E00C-3125-4CD1-A5F8-64723BF48E3E}"/>
          </ac:spMkLst>
        </pc:spChg>
        <pc:spChg chg="mod">
          <ac:chgData name="Bui Le Diem Nhung" userId="a2726e56-bc77-40cc-8fb1-3163c61d171a" providerId="ADAL" clId="{E911B747-5699-400F-9A4F-AC9867AAF780}" dt="2023-04-18T03:40:50.525" v="189" actId="20577"/>
          <ac:spMkLst>
            <pc:docMk/>
            <pc:sldMk cId="743172911" sldId="257"/>
            <ac:spMk id="4" creationId="{72BF49D9-2FCE-4950-8B1C-F580CC18F4C9}"/>
          </ac:spMkLst>
        </pc:spChg>
      </pc:sldChg>
    </pc:docChg>
  </pc:docChgLst>
  <pc:docChgLst>
    <pc:chgData name="Phan Huy Le" userId="S::le.phanhuy@hust.edu.vn::b882b48e-f387-43e8-9906-a8bdb025cf25" providerId="AD" clId="Web-{9CCC74D0-4547-40E4-8A64-777FD12D3AB1}"/>
    <pc:docChg chg="modSld">
      <pc:chgData name="Phan Huy Le" userId="S::le.phanhuy@hust.edu.vn::b882b48e-f387-43e8-9906-a8bdb025cf25" providerId="AD" clId="Web-{9CCC74D0-4547-40E4-8A64-777FD12D3AB1}" dt="2023-04-10T06:57:04.468" v="0" actId="1076"/>
      <pc:docMkLst>
        <pc:docMk/>
      </pc:docMkLst>
      <pc:sldChg chg="modSp">
        <pc:chgData name="Phan Huy Le" userId="S::le.phanhuy@hust.edu.vn::b882b48e-f387-43e8-9906-a8bdb025cf25" providerId="AD" clId="Web-{9CCC74D0-4547-40E4-8A64-777FD12D3AB1}" dt="2023-04-10T06:57:04.468" v="0" actId="1076"/>
        <pc:sldMkLst>
          <pc:docMk/>
          <pc:sldMk cId="743172911" sldId="257"/>
        </pc:sldMkLst>
        <pc:picChg chg="mod">
          <ac:chgData name="Phan Huy Le" userId="S::le.phanhuy@hust.edu.vn::b882b48e-f387-43e8-9906-a8bdb025cf25" providerId="AD" clId="Web-{9CCC74D0-4547-40E4-8A64-777FD12D3AB1}" dt="2023-04-10T06:57:04.468" v="0" actId="1076"/>
          <ac:picMkLst>
            <pc:docMk/>
            <pc:sldMk cId="743172911" sldId="257"/>
            <ac:picMk id="2" creationId="{737FC17F-78B9-4DA3-B1E3-B6651CB17456}"/>
          </ac:picMkLst>
        </pc:picChg>
      </pc:sldChg>
    </pc:docChg>
  </pc:docChgLst>
  <pc:docChgLst>
    <pc:chgData name="Bui Le Diem Nhung" userId="S::nhung.builediem@hust.edu.vn::a2726e56-bc77-40cc-8fb1-3163c61d171a" providerId="AD" clId="Web-{4B150307-B196-460F-A1BE-121881B11E46}"/>
    <pc:docChg chg="modSld">
      <pc:chgData name="Bui Le Diem Nhung" userId="S::nhung.builediem@hust.edu.vn::a2726e56-bc77-40cc-8fb1-3163c61d171a" providerId="AD" clId="Web-{4B150307-B196-460F-A1BE-121881B11E46}" dt="2023-04-19T02:16:49.489" v="2" actId="20577"/>
      <pc:docMkLst>
        <pc:docMk/>
      </pc:docMkLst>
      <pc:sldChg chg="modSp">
        <pc:chgData name="Bui Le Diem Nhung" userId="S::nhung.builediem@hust.edu.vn::a2726e56-bc77-40cc-8fb1-3163c61d171a" providerId="AD" clId="Web-{4B150307-B196-460F-A1BE-121881B11E46}" dt="2023-04-19T02:16:49.489" v="2" actId="20577"/>
        <pc:sldMkLst>
          <pc:docMk/>
          <pc:sldMk cId="743172911" sldId="257"/>
        </pc:sldMkLst>
        <pc:spChg chg="mod">
          <ac:chgData name="Bui Le Diem Nhung" userId="S::nhung.builediem@hust.edu.vn::a2726e56-bc77-40cc-8fb1-3163c61d171a" providerId="AD" clId="Web-{4B150307-B196-460F-A1BE-121881B11E46}" dt="2023-04-19T02:16:49.489" v="2" actId="20577"/>
          <ac:spMkLst>
            <pc:docMk/>
            <pc:sldMk cId="743172911" sldId="257"/>
            <ac:spMk id="3" creationId="{5702E00C-3125-4CD1-A5F8-64723BF48E3E}"/>
          </ac:spMkLst>
        </pc:spChg>
        <pc:spChg chg="mod">
          <ac:chgData name="Bui Le Diem Nhung" userId="S::nhung.builediem@hust.edu.vn::a2726e56-bc77-40cc-8fb1-3163c61d171a" providerId="AD" clId="Web-{4B150307-B196-460F-A1BE-121881B11E46}" dt="2023-04-19T02:16:42.270" v="1" actId="20577"/>
          <ac:spMkLst>
            <pc:docMk/>
            <pc:sldMk cId="743172911" sldId="257"/>
            <ac:spMk id="4" creationId="{72BF49D9-2FCE-4950-8B1C-F580CC18F4C9}"/>
          </ac:spMkLst>
        </pc:spChg>
      </pc:sldChg>
    </pc:docChg>
  </pc:docChgLst>
  <pc:docChgLst>
    <pc:chgData name="Phan Huy Le" userId="S::le.phanhuy@hust.edu.vn::b882b48e-f387-43e8-9906-a8bdb025cf25" providerId="AD" clId="Web-{F2CCAB61-FA25-4FE7-AC9B-791BEC059724}"/>
    <pc:docChg chg="modSld">
      <pc:chgData name="Phan Huy Le" userId="S::le.phanhuy@hust.edu.vn::b882b48e-f387-43e8-9906-a8bdb025cf25" providerId="AD" clId="Web-{F2CCAB61-FA25-4FE7-AC9B-791BEC059724}" dt="2023-02-15T05:52:15.047" v="0" actId="1076"/>
      <pc:docMkLst>
        <pc:docMk/>
      </pc:docMkLst>
      <pc:sldChg chg="modSp">
        <pc:chgData name="Phan Huy Le" userId="S::le.phanhuy@hust.edu.vn::b882b48e-f387-43e8-9906-a8bdb025cf25" providerId="AD" clId="Web-{F2CCAB61-FA25-4FE7-AC9B-791BEC059724}" dt="2023-02-15T05:52:15.047" v="0" actId="1076"/>
        <pc:sldMkLst>
          <pc:docMk/>
          <pc:sldMk cId="221433772" sldId="260"/>
        </pc:sldMkLst>
        <pc:spChg chg="mod">
          <ac:chgData name="Phan Huy Le" userId="S::le.phanhuy@hust.edu.vn::b882b48e-f387-43e8-9906-a8bdb025cf25" providerId="AD" clId="Web-{F2CCAB61-FA25-4FE7-AC9B-791BEC059724}" dt="2023-02-15T05:52:15.047" v="0" actId="1076"/>
          <ac:spMkLst>
            <pc:docMk/>
            <pc:sldMk cId="221433772" sldId="260"/>
            <ac:spMk id="3" creationId="{3573E091-9DCD-4DE7-96D1-A93E44E0F5B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4/18/2023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t>4/18/2023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4/18/2023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4/18/2023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4/18/2023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4/18/2023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4/18/2023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4/18/2023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4/18/2023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4/18/2023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4/18/2023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4/18/2023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787B8F-671E-899B-3B95-4CCE696DE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BA6010-86B5-CA9E-6538-49958090D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C8E2D656-4DFD-D837-76D3-A143B0106EB5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CBAF409-B126-D20D-BE76-1D4AFBEB4A8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8433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BCDCA-26D1-DE31-7955-F13FF981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44802-0381-50A3-7C85-B7B6ED4EFE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0FB4F-C0E4-5A49-AA97-BCAA527E8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68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248DCA-B91F-BC5A-64CE-246CF3581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A308EB-C22C-0699-31DF-5588F4DDA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99678272-23D5-2910-516A-D7EDB6A7FE52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0E00C4E-0536-65FC-3882-BD908064E9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594598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98" y="2461846"/>
            <a:ext cx="4614203" cy="193430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004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8005" y="322818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19413"/>
            <a:ext cx="7342482" cy="848792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3" y="3365399"/>
            <a:ext cx="10613875" cy="84879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sz="2800" b="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101653"/>
            <a:ext cx="11514528" cy="4909124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CB3A-046A-4C56-A02D-DBF672421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C8196C5E-7B93-4E81-B617-CD97C06D6032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77CB842-AD15-4F5A-8EF5-EBD6CE5F54A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76946D-AB92-4D05-97ED-4EDF0AB0F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4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5D019-96A4-4D1E-AFB5-09D65C86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26603-7893-4AE0-9532-68058044B6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4677A-4F02-4478-B9B8-685D0B62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52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EFE0E-299A-46D8-9DF7-2C84CBBCA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22B1B2EF-F9E2-4625-AD70-EE979A3EA521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9B7570B9-F44D-4F61-BF1F-C3F752BCAAB3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/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B4E653-E636-4EED-9A37-BC263FE84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00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08E1B1-D9CD-415A-BCE5-B57F39B2F3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D6941D0-D074-43AE-8875-C4BDC98AD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91CA00-8B5A-4B5F-AE21-CF0691D64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00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16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4770848-7955-4ec6-9f06-ace3904740ab">
      <UserInfo>
        <DisplayName>Cán bộ viên chức Bách Khoa</DisplayName>
        <AccountId>7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B19AD86CDF2D4DBF9DAD694EFBC09D" ma:contentTypeVersion="7" ma:contentTypeDescription="Create a new document." ma:contentTypeScope="" ma:versionID="6423fc3df46fff0625ec86a02e55459f">
  <xsd:schema xmlns:xsd="http://www.w3.org/2001/XMLSchema" xmlns:xs="http://www.w3.org/2001/XMLSchema" xmlns:p="http://schemas.microsoft.com/office/2006/metadata/properties" xmlns:ns2="757826ba-dfa3-48aa-98b2-1e988427fee5" xmlns:ns3="e4770848-7955-4ec6-9f06-ace3904740ab" targetNamespace="http://schemas.microsoft.com/office/2006/metadata/properties" ma:root="true" ma:fieldsID="24cf96f43bac35fd0bad3b1a63bec25f" ns2:_="" ns3:_="">
    <xsd:import namespace="757826ba-dfa3-48aa-98b2-1e988427fee5"/>
    <xsd:import namespace="e4770848-7955-4ec6-9f06-ace3904740a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7826ba-dfa3-48aa-98b2-1e988427fe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770848-7955-4ec6-9f06-ace3904740ab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B29E730-54C4-4C28-BED5-F21A5A17C36A}">
  <ds:schemaRefs>
    <ds:schemaRef ds:uri="c070d92c-e005-4177-a1a8-b2208be38bba"/>
    <ds:schemaRef ds:uri="c72df4cc-d2de-4b7e-8388-06b9b73bb21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ECC4DF4-9078-4FA4-84E7-1FE1D3C876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238E738-BBF9-4972-8A16-48B0E68732EF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Màn hình rộng</PresentationFormat>
  <Slides>13</Slides>
  <Notes>0</Notes>
  <HiddenSlides>0</HiddenSlides>
  <ScaleCrop>false</ScaleCrop>
  <HeadingPairs>
    <vt:vector size="4" baseType="variant">
      <vt:variant>
        <vt:lpstr>Chủ đề</vt:lpstr>
      </vt:variant>
      <vt:variant>
        <vt:i4>1</vt:i4>
      </vt:variant>
      <vt:variant>
        <vt:lpstr>Tiêu đề Bản chiếu</vt:lpstr>
      </vt:variant>
      <vt:variant>
        <vt:i4>13</vt:i4>
      </vt:variant>
    </vt:vector>
  </HeadingPairs>
  <TitlesOfParts>
    <vt:vector size="14" baseType="lpstr"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revision>3</cp:revision>
  <dcterms:created xsi:type="dcterms:W3CDTF">2021-05-28T04:32:29Z</dcterms:created>
  <dcterms:modified xsi:type="dcterms:W3CDTF">2023-04-19T02:16:56Z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0x010100ECB19AD86CDF2D4DBF9DAD694EFBC09D</vt:lpwstr>
  </property>
  <property fmtid="{D5CDD505-2E9C-101B-9397-08002B2CF9AE}" pid="3" name="MediaServiceImageTags">
    <vt:lpwstr/>
  </property>
</Properties>
</file>

<file path=docProps/thumbnail.jpeg>
</file>